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0"/>
  </p:notesMasterIdLst>
  <p:sldIdLst>
    <p:sldId id="257" r:id="rId2"/>
    <p:sldId id="289" r:id="rId3"/>
    <p:sldId id="423" r:id="rId4"/>
    <p:sldId id="259" r:id="rId5"/>
    <p:sldId id="496" r:id="rId6"/>
    <p:sldId id="419" r:id="rId7"/>
    <p:sldId id="511" r:id="rId8"/>
    <p:sldId id="418" r:id="rId9"/>
    <p:sldId id="422" r:id="rId10"/>
    <p:sldId id="421" r:id="rId11"/>
    <p:sldId id="512" r:id="rId12"/>
    <p:sldId id="370" r:id="rId13"/>
    <p:sldId id="260" r:id="rId14"/>
    <p:sldId id="258" r:id="rId15"/>
    <p:sldId id="513" r:id="rId16"/>
    <p:sldId id="439" r:id="rId17"/>
    <p:sldId id="441" r:id="rId18"/>
    <p:sldId id="518" r:id="rId19"/>
    <p:sldId id="519" r:id="rId20"/>
    <p:sldId id="517" r:id="rId21"/>
    <p:sldId id="520" r:id="rId22"/>
    <p:sldId id="442" r:id="rId23"/>
    <p:sldId id="443" r:id="rId24"/>
    <p:sldId id="444" r:id="rId25"/>
    <p:sldId id="446" r:id="rId26"/>
    <p:sldId id="498" r:id="rId27"/>
    <p:sldId id="262" r:id="rId28"/>
    <p:sldId id="516" r:id="rId29"/>
    <p:sldId id="264" r:id="rId30"/>
    <p:sldId id="265" r:id="rId31"/>
    <p:sldId id="437" r:id="rId32"/>
    <p:sldId id="438" r:id="rId33"/>
    <p:sldId id="521" r:id="rId34"/>
    <p:sldId id="523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550" r:id="rId57"/>
    <p:sldId id="560" r:id="rId58"/>
    <p:sldId id="561" r:id="rId59"/>
    <p:sldId id="562" r:id="rId60"/>
    <p:sldId id="563" r:id="rId61"/>
    <p:sldId id="564" r:id="rId62"/>
    <p:sldId id="565" r:id="rId63"/>
    <p:sldId id="566" r:id="rId64"/>
    <p:sldId id="567" r:id="rId65"/>
    <p:sldId id="568" r:id="rId66"/>
    <p:sldId id="569" r:id="rId67"/>
    <p:sldId id="570" r:id="rId68"/>
    <p:sldId id="571" r:id="rId69"/>
    <p:sldId id="487" r:id="rId70"/>
    <p:sldId id="572" r:id="rId71"/>
    <p:sldId id="573" r:id="rId72"/>
    <p:sldId id="574" r:id="rId73"/>
    <p:sldId id="575" r:id="rId74"/>
    <p:sldId id="576" r:id="rId75"/>
    <p:sldId id="577" r:id="rId76"/>
    <p:sldId id="578" r:id="rId77"/>
    <p:sldId id="579" r:id="rId78"/>
    <p:sldId id="488" r:id="rId79"/>
    <p:sldId id="580" r:id="rId80"/>
    <p:sldId id="311" r:id="rId81"/>
    <p:sldId id="522" r:id="rId82"/>
    <p:sldId id="312" r:id="rId83"/>
    <p:sldId id="313" r:id="rId84"/>
    <p:sldId id="314" r:id="rId85"/>
    <p:sldId id="315" r:id="rId86"/>
    <p:sldId id="331" r:id="rId87"/>
    <p:sldId id="581" r:id="rId88"/>
    <p:sldId id="490" r:id="rId89"/>
    <p:sldId id="491" r:id="rId90"/>
    <p:sldId id="492" r:id="rId91"/>
    <p:sldId id="493" r:id="rId92"/>
    <p:sldId id="494" r:id="rId93"/>
    <p:sldId id="495" r:id="rId94"/>
    <p:sldId id="371" r:id="rId95"/>
    <p:sldId id="427" r:id="rId96"/>
    <p:sldId id="349" r:id="rId97"/>
    <p:sldId id="431" r:id="rId98"/>
    <p:sldId id="429" r:id="rId99"/>
    <p:sldId id="430" r:id="rId100"/>
    <p:sldId id="432" r:id="rId101"/>
    <p:sldId id="433" r:id="rId102"/>
    <p:sldId id="352" r:id="rId103"/>
    <p:sldId id="499" r:id="rId104"/>
    <p:sldId id="434" r:id="rId105"/>
    <p:sldId id="350" r:id="rId106"/>
    <p:sldId id="435" r:id="rId107"/>
    <p:sldId id="355" r:id="rId108"/>
    <p:sldId id="356" r:id="rId109"/>
    <p:sldId id="390" r:id="rId110"/>
    <p:sldId id="554" r:id="rId111"/>
    <p:sldId id="351" r:id="rId112"/>
    <p:sldId id="436" r:id="rId113"/>
    <p:sldId id="353" r:id="rId114"/>
    <p:sldId id="379" r:id="rId115"/>
    <p:sldId id="376" r:id="rId116"/>
    <p:sldId id="393" r:id="rId117"/>
    <p:sldId id="372" r:id="rId118"/>
    <p:sldId id="374" r:id="rId119"/>
    <p:sldId id="502" r:id="rId120"/>
    <p:sldId id="375" r:id="rId121"/>
    <p:sldId id="394" r:id="rId122"/>
    <p:sldId id="358" r:id="rId123"/>
    <p:sldId id="359" r:id="rId124"/>
    <p:sldId id="360" r:id="rId125"/>
    <p:sldId id="363" r:id="rId126"/>
    <p:sldId id="383" r:id="rId127"/>
    <p:sldId id="582" r:id="rId128"/>
    <p:sldId id="364" r:id="rId129"/>
    <p:sldId id="384" r:id="rId130"/>
    <p:sldId id="504" r:id="rId131"/>
    <p:sldId id="391" r:id="rId132"/>
    <p:sldId id="506" r:id="rId133"/>
    <p:sldId id="387" r:id="rId134"/>
    <p:sldId id="396" r:id="rId135"/>
    <p:sldId id="388" r:id="rId136"/>
    <p:sldId id="398" r:id="rId137"/>
    <p:sldId id="365" r:id="rId138"/>
    <p:sldId id="399" r:id="rId139"/>
    <p:sldId id="505" r:id="rId140"/>
    <p:sldId id="385" r:id="rId141"/>
    <p:sldId id="510" r:id="rId142"/>
    <p:sldId id="509" r:id="rId143"/>
    <p:sldId id="552" r:id="rId144"/>
    <p:sldId id="373" r:id="rId145"/>
    <p:sldId id="531" r:id="rId146"/>
    <p:sldId id="395" r:id="rId147"/>
    <p:sldId id="555" r:id="rId148"/>
    <p:sldId id="556" r:id="rId149"/>
    <p:sldId id="557" r:id="rId150"/>
    <p:sldId id="558" r:id="rId151"/>
    <p:sldId id="508" r:id="rId152"/>
    <p:sldId id="366" r:id="rId153"/>
    <p:sldId id="386" r:id="rId154"/>
    <p:sldId id="367" r:id="rId155"/>
    <p:sldId id="389" r:id="rId156"/>
    <p:sldId id="368" r:id="rId157"/>
    <p:sldId id="400" r:id="rId158"/>
    <p:sldId id="339" r:id="rId1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46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6" autoAdjust="0"/>
    <p:restoredTop sz="94628" autoAdjust="0"/>
  </p:normalViewPr>
  <p:slideViewPr>
    <p:cSldViewPr snapToGrid="0">
      <p:cViewPr varScale="1">
        <p:scale>
          <a:sx n="115" d="100"/>
          <a:sy n="115" d="100"/>
        </p:scale>
        <p:origin x="99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5:31:36.694" idx="44">
    <p:pos x="2613" y="1906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3:48.877" idx="21">
    <p:pos x="5098" y="1018"/>
    <p:text>pas clair just comme ca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7:20.967" idx="22">
    <p:pos x="1171" y="221"/>
    <p:text>rep et : sur une diapo</p:text>
    <p:extLst>
      <p:ext uri="{C676402C-5697-4E1C-873F-D02D1690AC5C}">
        <p15:threadingInfo xmlns:p15="http://schemas.microsoft.com/office/powerpoint/2012/main" timeZoneBias="0"/>
      </p:ext>
    </p:extLst>
  </p:cm>
  <p:cm authorId="1" dt="2017-11-15T12:28:03.678" idx="23">
    <p:pos x="1171" y="357"/>
    <p:text>ensuite une diapo sur rev et sort ?</p:text>
    <p:extLst>
      <p:ext uri="{C676402C-5697-4E1C-873F-D02D1690AC5C}">
        <p15:threadingInfo xmlns:p15="http://schemas.microsoft.com/office/powerpoint/2012/main" timeZoneBias="0">
          <p15:parentCm authorId="1" idx="22"/>
        </p15:threadingInfo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2:14.527" idx="25">
    <p:pos x="5030" y="1555"/>
    <p:text>create a short section about nested functions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8:33.316" idx="28">
    <p:pos x="4301" y="1018"/>
    <p:text>slide about names for vector justb efore and on its own</p:text>
    <p:extLst>
      <p:ext uri="{C676402C-5697-4E1C-873F-D02D1690AC5C}">
        <p15:threadingInfo xmlns:p15="http://schemas.microsoft.com/office/powerpoint/2012/main" timeZoneBias="0"/>
      </p:ext>
    </p:extLst>
  </p:cm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5:31:36.694" idx="44">
    <p:pos x="2613" y="1906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33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42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7:22:22.389" idx="46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3:57.702" idx="14">
    <p:pos x="4896" y="2211"/>
    <p:text>show full table first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6:04.890" idx="26">
    <p:pos x="3427" y="806"/>
    <p:text>slide avant precedente ?</p:text>
    <p:extLst>
      <p:ext uri="{C676402C-5697-4E1C-873F-D02D1690AC5C}">
        <p15:threadingInfo xmlns:p15="http://schemas.microsoft.com/office/powerpoint/2012/main" timeZoneBias="0"/>
      </p:ext>
    </p:extLst>
  </p:cm>
  <p:cm authorId="1" dt="2017-11-15T12:37:05.490" idx="27">
    <p:pos x="4973" y="2352"/>
    <p:text>suppress from that slide if put before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6:58.946" idx="16">
    <p:pos x="4829" y="3178"/>
    <p:text>find something without date ?</p:text>
    <p:extLst>
      <p:ext uri="{C676402C-5697-4E1C-873F-D02D1690AC5C}">
        <p15:threadingInfo xmlns:p15="http://schemas.microsoft.com/office/powerpoint/2012/main" timeZoneBias="0"/>
      </p:ext>
    </p:extLst>
  </p:cm>
  <p:cm authorId="1" dt="2017-11-15T12:23:09.110" idx="19">
    <p:pos x="4829" y="3314"/>
    <p:text>make then add vectors</p:text>
    <p:extLst>
      <p:ext uri="{C676402C-5697-4E1C-873F-D02D1690AC5C}">
        <p15:threadingInfo xmlns:p15="http://schemas.microsoft.com/office/powerpoint/2012/main" timeZoneBias="0">
          <p15:parentCm authorId="1" idx="16"/>
        </p15:threadingInfo>
      </p:ext>
    </p:extLst>
  </p:cm>
  <p:cm authorId="1" dt="2017-11-15T12:23:18.779" idx="20">
    <p:pos x="4829" y="3450"/>
    <p:text>make them suppress one value</p:text>
    <p:extLst>
      <p:ext uri="{C676402C-5697-4E1C-873F-D02D1690AC5C}">
        <p15:threadingInfo xmlns:p15="http://schemas.microsoft.com/office/powerpoint/2012/main" timeZoneBias="0">
          <p15:parentCm authorId="1" idx="16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8:54.182" idx="17">
    <p:pos x="4781" y="2765"/>
    <p:text>keep sets and combination for later. Do simple exercises first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/>
              <a:pPr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501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156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7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5.xml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66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7.xml"/><Relationship Id="rId5" Type="http://schemas.openxmlformats.org/officeDocument/2006/relationships/image" Target="../media/image166.jpeg"/><Relationship Id="rId4" Type="http://schemas.openxmlformats.org/officeDocument/2006/relationships/image" Target="../media/image176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eg"/><Relationship Id="rId13" Type="http://schemas.openxmlformats.org/officeDocument/2006/relationships/image" Target="../media/image6.png"/><Relationship Id="rId3" Type="http://schemas.openxmlformats.org/officeDocument/2006/relationships/image" Target="../media/image189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93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92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91.jpeg"/><Relationship Id="rId14" Type="http://schemas.openxmlformats.org/officeDocument/2006/relationships/image" Target="../media/image195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comments" Target="../comments/comment4.xml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6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0.xml"/><Relationship Id="rId4" Type="http://schemas.openxmlformats.org/officeDocument/2006/relationships/image" Target="../media/image10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1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4.gif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</a:t>
            </a:r>
            <a:r>
              <a:rPr lang="en-IE" dirty="0" smtClean="0"/>
              <a:t>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</a:t>
            </a:r>
            <a:r>
              <a:rPr lang="en-IE" sz="5400" dirty="0" smtClean="0"/>
              <a:t>R Basic</a:t>
            </a:r>
            <a:br>
              <a:rPr lang="en-IE" sz="5400" dirty="0" smtClean="0"/>
            </a:br>
            <a:r>
              <a:rPr lang="en-IE" sz="3100" dirty="0" smtClean="0"/>
              <a:t>consoles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>…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</a:t>
            </a:r>
            <a:r>
              <a:rPr lang="en-IE" dirty="0" smtClean="0"/>
              <a:t>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</a:t>
            </a:r>
            <a:r>
              <a:rPr lang="en-IE" sz="5400" dirty="0" smtClean="0"/>
              <a:t>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matric,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 fontScale="90000"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</a:t>
            </a:r>
            <a:br>
              <a:rPr lang="en-IE" dirty="0" smtClean="0"/>
            </a:br>
            <a:r>
              <a:rPr lang="en-IE" dirty="0" smtClean="0"/>
              <a:t>factors </a:t>
            </a:r>
            <a:r>
              <a:rPr lang="en-IE" dirty="0"/>
              <a:t>or combinations of factors 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12" y="1996771"/>
            <a:ext cx="8377129" cy="4351338"/>
          </a:xfrm>
        </p:spPr>
        <p:txBody>
          <a:bodyPr/>
          <a:lstStyle/>
          <a:p>
            <a:r>
              <a:rPr lang="en-IE" dirty="0" smtClean="0">
                <a:solidFill>
                  <a:srgbClr val="C00000"/>
                </a:solidFill>
              </a:rPr>
              <a:t>by(), for vector, </a:t>
            </a:r>
            <a:r>
              <a:rPr lang="en-IE" dirty="0" err="1" smtClean="0">
                <a:solidFill>
                  <a:srgbClr val="C00000"/>
                </a:solidFill>
              </a:rPr>
              <a:t>dataframe</a:t>
            </a:r>
            <a:r>
              <a:rPr lang="en-IE" dirty="0" smtClean="0">
                <a:solidFill>
                  <a:srgbClr val="C00000"/>
                </a:solidFill>
              </a:rPr>
              <a:t> and matrix, list output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err="1"/>
              <a:t>tapply</a:t>
            </a:r>
            <a:r>
              <a:rPr lang="en-IE" dirty="0"/>
              <a:t>(), for vector </a:t>
            </a:r>
            <a:r>
              <a:rPr lang="en-IE" dirty="0" smtClean="0"/>
              <a:t>only, matrix output</a:t>
            </a:r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090" y="2536082"/>
            <a:ext cx="6292447" cy="90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4090" y="4656893"/>
            <a:ext cx="6405851" cy="96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 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b="1" dirty="0" err="1" smtClean="0">
                <a:solidFill>
                  <a:srgbClr val="FF0000"/>
                </a:solidFill>
              </a:rPr>
              <a:t>i</a:t>
            </a:r>
            <a:r>
              <a:rPr lang="en-IE" b="1" dirty="0" smtClean="0">
                <a:solidFill>
                  <a:srgbClr val="FF0000"/>
                </a:solidFill>
              </a:rPr>
              <a:t> in 1:n</a:t>
            </a:r>
            <a:r>
              <a:rPr lang="en-IE" dirty="0" smtClean="0"/>
              <a:t>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59" y="1894901"/>
            <a:ext cx="2977754" cy="1106286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8" y="1894901"/>
            <a:ext cx="4274587" cy="110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loop if condition not satisfied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" y="3197452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997" y="1618069"/>
            <a:ext cx="3384459" cy="98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for </a:t>
            </a:r>
            <a:r>
              <a:rPr lang="en-IE" dirty="0"/>
              <a:t>loop saving each year of the salmon data into a different ‘.txt’ </a:t>
            </a:r>
            <a:r>
              <a:rPr lang="en-IE" dirty="0" smtClean="0"/>
              <a:t>file (use paste())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 vector of unique values of years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subset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file name using paste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Do your loop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for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 (nested if)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</a:t>
            </a:r>
            <a:r>
              <a:rPr lang="en-IE" dirty="0" smtClean="0"/>
              <a:t>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210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29" y="3853668"/>
            <a:ext cx="4746133" cy="1037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3449" y="211439"/>
            <a:ext cx="4527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More details</a:t>
            </a:r>
          </a:p>
          <a:p>
            <a:r>
              <a:rPr lang="en-IE" dirty="0" smtClean="0"/>
              <a:t>You can have several arguments </a:t>
            </a:r>
          </a:p>
          <a:p>
            <a:r>
              <a:rPr lang="en-IE" dirty="0" smtClean="0"/>
              <a:t>Instructions based on arguments</a:t>
            </a:r>
          </a:p>
          <a:p>
            <a:r>
              <a:rPr lang="en-IE" dirty="0" smtClean="0"/>
              <a:t>Other </a:t>
            </a:r>
            <a:r>
              <a:rPr lang="en-IE" dirty="0" err="1" smtClean="0"/>
              <a:t>dia</a:t>
            </a:r>
            <a:r>
              <a:rPr lang="en-IE" dirty="0" smtClean="0"/>
              <a:t> with control of flow based on stop()</a:t>
            </a:r>
          </a:p>
          <a:p>
            <a:r>
              <a:rPr lang="en-IE" smtClean="0"/>
              <a:t>Default values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5625988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" y="2100010"/>
            <a:ext cx="7972294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both positive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</a:t>
            </a:r>
            <a:r>
              <a:rPr lang="en-IE" dirty="0" smtClean="0"/>
              <a:t>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2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7. EXTRA YOU WILL PROBABLY NEED SOON ... 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32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</a:t>
            </a:r>
            <a:r>
              <a:rPr lang="en-IE" dirty="0" smtClean="0"/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</a:t>
            </a:r>
            <a:r>
              <a:rPr lang="en-IE" dirty="0" smtClean="0"/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43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functions on 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7099859" y="740816"/>
            <a:ext cx="1905918" cy="870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61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sample.int 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generating normal samples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/>
          <p:cNvSpPr txBox="1"/>
          <p:nvPr/>
        </p:nvSpPr>
        <p:spPr>
          <a:xfrm>
            <a:off x="971550" y="975119"/>
            <a:ext cx="6392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>
                <a:solidFill>
                  <a:srgbClr val="FF0000"/>
                </a:solidFill>
              </a:rPr>
              <a:t>MOVE OR SUPPRESS, to complicated for there</a:t>
            </a:r>
            <a:endParaRPr lang="en-I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</a:t>
            </a:r>
            <a:r>
              <a:rPr lang="en-IE" dirty="0" smtClean="0"/>
              <a:t>Data types quick overview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All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38631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D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ata types and structure covered</a:t>
            </a:r>
          </a:p>
        </p:txBody>
      </p:sp>
      <p:sp>
        <p:nvSpPr>
          <p:cNvPr id="2" name="Multiply 1"/>
          <p:cNvSpPr/>
          <p:nvPr/>
        </p:nvSpPr>
        <p:spPr>
          <a:xfrm>
            <a:off x="5477934" y="1909481"/>
            <a:ext cx="1761066" cy="15832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Multiply 10"/>
          <p:cNvSpPr/>
          <p:nvPr/>
        </p:nvSpPr>
        <p:spPr>
          <a:xfrm>
            <a:off x="2492831" y="5103533"/>
            <a:ext cx="1761066" cy="15832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4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2.3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</a:t>
            </a:r>
            <a:r>
              <a:rPr lang="en-IE" dirty="0" smtClean="0"/>
              <a:t>Data </a:t>
            </a:r>
            <a:r>
              <a:rPr lang="en-IE" dirty="0" smtClean="0"/>
              <a:t>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</a:t>
            </a:r>
            <a:r>
              <a:rPr lang="en-IE" dirty="0" smtClean="0"/>
              <a:t>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</a:t>
            </a:r>
            <a:r>
              <a:rPr lang="en-IE" dirty="0" smtClean="0"/>
              <a:t>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</a:t>
            </a:r>
            <a:r>
              <a:rPr lang="en-IE" dirty="0" smtClean="0"/>
              <a:t>Basic </a:t>
            </a:r>
            <a:r>
              <a:rPr lang="en-IE" dirty="0" smtClean="0"/>
              <a:t>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9131</TotalTime>
  <Words>4509</Words>
  <Application>Microsoft Office PowerPoint</Application>
  <PresentationFormat>On-screen Show (4:3)</PresentationFormat>
  <Paragraphs>1276</Paragraphs>
  <Slides>158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4" baseType="lpstr">
      <vt:lpstr>Arial Unicode MS</vt:lpstr>
      <vt:lpstr>Arial</vt:lpstr>
      <vt:lpstr>Calibri</vt:lpstr>
      <vt:lpstr>Calibri Light</vt:lpstr>
      <vt:lpstr>Courier New</vt:lpstr>
      <vt:lpstr>Office Theme</vt:lpstr>
      <vt:lpstr>R for beginners training course  Guillaume Bal &amp; Yves Reecht  https://github.com/GuillaumeBal/r.training   July 2017</vt:lpstr>
      <vt:lpstr>GETTING STARTED </vt:lpstr>
      <vt:lpstr>1.1 Coding generalities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consoles variables scripts functions Rstudio…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Good coding practices</vt:lpstr>
      <vt:lpstr>2. R language basic structure</vt:lpstr>
      <vt:lpstr>2.1 Data types quick overview</vt:lpstr>
      <vt:lpstr>PowerPoint Presentation</vt:lpstr>
      <vt:lpstr>PowerPoint Presentation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2.3 Further data structures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matric, dataframe, tapply &amp; by()   (over elements of a list, sapply() and lapply(), see extras section)   </vt:lpstr>
      <vt:lpstr>Apply across dimensions : apply()</vt:lpstr>
      <vt:lpstr>Apply functions by  factors or combinations of factors  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</vt:lpstr>
      <vt:lpstr>Nesting loops</vt:lpstr>
      <vt:lpstr>Conditional tasks with if() </vt:lpstr>
      <vt:lpstr>Exercises</vt:lpstr>
      <vt:lpstr>7. More advanced analyses &amp; programming</vt:lpstr>
      <vt:lpstr>7.1 Creating functions    </vt:lpstr>
      <vt:lpstr>Functions</vt:lpstr>
      <vt:lpstr>R function writing example</vt:lpstr>
      <vt:lpstr>R functions, get details</vt:lpstr>
      <vt:lpstr>Exercises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 YOU WILL PROBABLY NEED SOON ... </vt:lpstr>
      <vt:lpstr>dates</vt:lpstr>
      <vt:lpstr>Other data structures</vt:lpstr>
      <vt:lpstr>PowerPoint Presentation</vt:lpstr>
      <vt:lpstr>Apply functions on elements of list</vt:lpstr>
      <vt:lpstr>Data loading and saving, excel files</vt:lpstr>
      <vt:lpstr>while() loop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373</cp:revision>
  <dcterms:created xsi:type="dcterms:W3CDTF">2016-03-08T09:10:36Z</dcterms:created>
  <dcterms:modified xsi:type="dcterms:W3CDTF">2017-11-16T16:54:57Z</dcterms:modified>
</cp:coreProperties>
</file>